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8BF0B-16CC-42F6-8ACA-3727BA9051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99E482-C233-47D3-92F2-5CC40B8E11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02A3A-69AA-47AA-8708-49A7FB5B7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0DE6-F51F-4E7B-BEA0-22A06308609B}" type="datetimeFigureOut">
              <a:rPr lang="en-US" smtClean="0"/>
              <a:t>05-Jul-18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C7064-D854-4F86-8080-6DECD1C8F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92F64-408D-49DD-95DC-6FAE5B37E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058B-D376-4C88-AE7F-5C16FCD58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92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EE7F0-12AE-4171-8C30-339A95CF6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836FCD-169F-4663-B9A8-9FA4E6CFA3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D02121-401D-444F-8EF0-416C7715E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0DE6-F51F-4E7B-BEA0-22A06308609B}" type="datetimeFigureOut">
              <a:rPr lang="en-US" smtClean="0"/>
              <a:t>05-Jul-18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3ED15-E2D8-4182-9ACB-910F58889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8A243-300D-4B28-9947-8B56E325E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058B-D376-4C88-AE7F-5C16FCD58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271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EF7739-24D7-4AF0-92B6-E7E0243B32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0544FF-7464-443F-B662-93C225CFD8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BC437-EC29-48B6-A616-45AAEEAE3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0DE6-F51F-4E7B-BEA0-22A06308609B}" type="datetimeFigureOut">
              <a:rPr lang="en-US" smtClean="0"/>
              <a:t>05-Jul-18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D940D-0C95-410C-B3FC-E647617F1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39F93-5172-4FD4-8CC3-1C00A98E4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058B-D376-4C88-AE7F-5C16FCD58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10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F5E50-6D9A-43A4-8E0F-3037F319C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55DDE-923D-44CC-A56A-13D763BA3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47680-BF85-40BC-B7D7-9664A7E2D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0DE6-F51F-4E7B-BEA0-22A06308609B}" type="datetimeFigureOut">
              <a:rPr lang="en-US" smtClean="0"/>
              <a:t>05-Jul-18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B3673-27DC-464E-B6E9-E022C3343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EB2ADE-EF1B-4ABF-8CCE-9A3F8E914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058B-D376-4C88-AE7F-5C16FCD58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204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67173-03C9-48F8-AF32-14B40F5EC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FCBA9-CF01-4A05-868F-986338100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F45A65-EFF4-49CE-A753-243CA7549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0DE6-F51F-4E7B-BEA0-22A06308609B}" type="datetimeFigureOut">
              <a:rPr lang="en-US" smtClean="0"/>
              <a:t>05-Jul-18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FBC04-282E-4A4C-A885-B6FBEC672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D52E3-618F-4DFB-9D38-0C64492A3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058B-D376-4C88-AE7F-5C16FCD58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71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1C3EA-2785-4277-941D-AB553811B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9BC7B8-B31D-4147-876E-AB1B852580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49E0AA-47BB-4A00-905D-DE2A39A2C7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1C9D98-EB9D-4354-BB8E-0886FAB8F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0DE6-F51F-4E7B-BEA0-22A06308609B}" type="datetimeFigureOut">
              <a:rPr lang="en-US" smtClean="0"/>
              <a:t>05-Jul-18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8A5DE0-E41B-4FC2-B71B-E49FEE88F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82E95A-C6C0-4DA6-8480-E23781FCF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058B-D376-4C88-AE7F-5C16FCD58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910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62F28-655E-48B2-ADC7-99763C3FF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27D0EB-CC51-4BB3-B76A-46A0B088E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D294D0-22AC-4D20-BA0B-1FAFEFC0AB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FC30A9-57CC-4586-B29C-A6E46A45B2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499C0B-D297-4296-924E-10814EB827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8D365C-A86A-47FA-8558-246256389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0DE6-F51F-4E7B-BEA0-22A06308609B}" type="datetimeFigureOut">
              <a:rPr lang="en-US" smtClean="0"/>
              <a:t>05-Jul-18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399AEF-4044-4188-BD0D-7433D62A0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8154B9-F853-4810-971F-4B15188BA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058B-D376-4C88-AE7F-5C16FCD58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238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8E722-0560-473F-9464-971ECBF21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B59E14-2AC5-4B84-A180-D31FFB488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0DE6-F51F-4E7B-BEA0-22A06308609B}" type="datetimeFigureOut">
              <a:rPr lang="en-US" smtClean="0"/>
              <a:t>05-Jul-18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6509A2-216B-4CEB-961C-E5E8EDB5A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164128-60FA-4D56-A8F6-BA71BF929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058B-D376-4C88-AE7F-5C16FCD58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201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07A7F2-7118-4314-ADC3-B645A5196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0DE6-F51F-4E7B-BEA0-22A06308609B}" type="datetimeFigureOut">
              <a:rPr lang="en-US" smtClean="0"/>
              <a:t>05-Jul-18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AFDAE1-B2CF-4C9B-82B0-BD98012DA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65F932-37C9-4F49-B547-66D79230C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058B-D376-4C88-AE7F-5C16FCD58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798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7B1A9-8FA9-4C61-A910-4187E2AE0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B8F60-BCF6-42BA-9A54-CF01FC3B5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9647BB-DB54-4B04-A5A5-71B93991D6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A2432D-09EE-4D20-AFE2-7E439D527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0DE6-F51F-4E7B-BEA0-22A06308609B}" type="datetimeFigureOut">
              <a:rPr lang="en-US" smtClean="0"/>
              <a:t>05-Jul-18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9F7095-C26E-412D-8973-9BE7770CF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C31362-591E-406A-AA29-EF0B675D2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058B-D376-4C88-AE7F-5C16FCD58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07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E50FC-71A4-4485-AF30-877D33E5A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1C05BC-3124-4BD4-860C-78C8A9D1B1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C084E8-9655-4A2A-82D2-099AA690C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2338B8-9D07-4FC9-B69E-F1508E1C6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0DE6-F51F-4E7B-BEA0-22A06308609B}" type="datetimeFigureOut">
              <a:rPr lang="en-US" smtClean="0"/>
              <a:t>05-Jul-18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74AF32-20B6-4251-A39B-970923B24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1D37B-516E-40CF-8E6A-1CC6A1C76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5058B-D376-4C88-AE7F-5C16FCD58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649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A6E4AB-A7EA-4727-BD66-4674547FA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2DC082-AECC-4FE2-9795-89DCE3441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24334-D804-4F0F-9BCD-D3F3BB945F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A0DE6-F51F-4E7B-BEA0-22A06308609B}" type="datetimeFigureOut">
              <a:rPr lang="en-US" smtClean="0"/>
              <a:t>05-Jul-18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40CBE-73F0-4056-B0BB-668694BDA6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B33AC-B9D3-42FC-8807-C4DEFAEEBE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5058B-D376-4C88-AE7F-5C16FCD58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133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5D705-A083-4C92-96A6-3BA92EF1B7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4439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hr-HR" dirty="0"/>
              <a:t>Implementacija i vrednovanje algoritma RIPPER za izgradnju pravila prekrivanja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A2014E-E859-434C-86A2-B686945929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120639"/>
            <a:ext cx="9144000" cy="376311"/>
          </a:xfrm>
        </p:spPr>
        <p:txBody>
          <a:bodyPr>
            <a:normAutofit fontScale="92500" lnSpcReduction="10000"/>
          </a:bodyPr>
          <a:lstStyle/>
          <a:p>
            <a:r>
              <a:rPr lang="hr-HR" dirty="0"/>
              <a:t>Romano Barilar,  srpanj 2018.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987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2F13E-7CDE-407B-B523-7643555EA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Implementacija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9DB34-764C-4E51-A461-56DADB32C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Diskretizacija numeričkih vrijednosti: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Sve numeričke vrijednosti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Podjela po razredima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Podjela po količini informacije</a:t>
            </a:r>
          </a:p>
          <a:p>
            <a:r>
              <a:rPr lang="hr-HR" dirty="0"/>
              <a:t>Način kodiranja/izračun opisne duljine skupova pravila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E1C2AE3-D3B9-4262-BC6D-A61BE7F866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8882" y="4592338"/>
            <a:ext cx="9274236" cy="1332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773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829EC-8EF9-42C8-86AB-93DEA755D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Vrednovanje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60822-EA29-4306-BA5C-619336FB1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9723783" cy="4351338"/>
          </a:xfrm>
        </p:spPr>
        <p:txBody>
          <a:bodyPr/>
          <a:lstStyle/>
          <a:p>
            <a:r>
              <a:rPr lang="hr-HR" dirty="0"/>
              <a:t>7 skupova podataka</a:t>
            </a:r>
          </a:p>
          <a:p>
            <a:r>
              <a:rPr lang="hr-HR" dirty="0"/>
              <a:t>Weka programski paket</a:t>
            </a:r>
          </a:p>
          <a:p>
            <a:r>
              <a:rPr lang="hr-HR" dirty="0"/>
              <a:t>RapidMiner programska platforma</a:t>
            </a:r>
          </a:p>
        </p:txBody>
      </p:sp>
    </p:spTree>
    <p:extLst>
      <p:ext uri="{BB962C8B-B14F-4D97-AF65-F5344CB8AC3E}">
        <p14:creationId xmlns:p14="http://schemas.microsoft.com/office/powerpoint/2010/main" val="41507692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D1BF0-11AD-42D7-8DDF-356E97020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8061" y="2435225"/>
            <a:ext cx="6132444" cy="1866141"/>
          </a:xfrm>
        </p:spPr>
        <p:txBody>
          <a:bodyPr>
            <a:normAutofit/>
          </a:bodyPr>
          <a:lstStyle/>
          <a:p>
            <a:r>
              <a:rPr lang="hr-HR" sz="7200" dirty="0"/>
              <a:t>Hvala na pažnji!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294494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10BB1-273E-4B7D-96C0-18034C834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Strojno učenje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A78FC-EFC7-4725-9F64-960CFADF6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Bavi se analizom podataka, stvaranjem modela koji opisuju podatke, zaključivanjem o i klasificiranjem novih podataka</a:t>
            </a:r>
          </a:p>
          <a:p>
            <a:r>
              <a:rPr lang="hr-HR" dirty="0"/>
              <a:t>Vrste učenja: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Nadzirano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Nenadzirano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Potporno</a:t>
            </a:r>
          </a:p>
          <a:p>
            <a:r>
              <a:rPr lang="hr-HR" dirty="0"/>
              <a:t>Dubinska analiza podataka – primjena algoritama strojnog učenja </a:t>
            </a:r>
          </a:p>
        </p:txBody>
      </p:sp>
    </p:spTree>
    <p:extLst>
      <p:ext uri="{BB962C8B-B14F-4D97-AF65-F5344CB8AC3E}">
        <p14:creationId xmlns:p14="http://schemas.microsoft.com/office/powerpoint/2010/main" val="2845075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C317A-3401-4C84-8467-07E7E6B19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Algoritmi prekrivanja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34C75E-9CA1-401C-AA49-2226A77DBB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seek-and-conquer pristup</a:t>
            </a:r>
          </a:p>
          <a:p>
            <a:r>
              <a:rPr lang="hr-HR" dirty="0"/>
              <a:t>Pravila – antecedens i konzekvens</a:t>
            </a:r>
          </a:p>
          <a:p>
            <a:r>
              <a:rPr lang="hr-HR" dirty="0"/>
              <a:t>Prenaučenost – loša klasifikacija neviđenih podataka, dobra klasifikacija viđenih</a:t>
            </a:r>
          </a:p>
          <a:p>
            <a:r>
              <a:rPr lang="hr-HR" dirty="0"/>
              <a:t>Podrezivanje – odbacivanje dijela pravila radi smanjenja prenaučenosti</a:t>
            </a:r>
          </a:p>
          <a:p>
            <a:r>
              <a:rPr lang="hr-HR" dirty="0"/>
              <a:t>MDL – </a:t>
            </a:r>
            <a:r>
              <a:rPr lang="hr-HR" i="1" dirty="0"/>
              <a:t>Minimum description length, </a:t>
            </a:r>
            <a:r>
              <a:rPr lang="hr-HR" dirty="0"/>
              <a:t>najbolja je najjednostavnija teorija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369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8EFAE-48BC-4ADC-BF5F-16125EE08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IREP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379F3-B11D-4C02-9983-67EB75FE0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Johannes Fürnkranz</a:t>
            </a:r>
            <a:r>
              <a:rPr lang="hr-HR" dirty="0"/>
              <a:t>, </a:t>
            </a:r>
            <a:r>
              <a:rPr lang="de-DE" dirty="0"/>
              <a:t>Gerhard Widmer</a:t>
            </a:r>
            <a:r>
              <a:rPr lang="hr-HR" dirty="0"/>
              <a:t> 1994. – Incremental Reduced Error Pruning</a:t>
            </a:r>
          </a:p>
          <a:p>
            <a:r>
              <a:rPr lang="hr-HR" dirty="0"/>
              <a:t>Zbornik znanstvenih radova s jedaneste međunarodne konferencije strojnog učenja</a:t>
            </a:r>
          </a:p>
          <a:p>
            <a:r>
              <a:rPr lang="hr-HR" dirty="0"/>
              <a:t>Nastao na temelju algoritma REP</a:t>
            </a:r>
          </a:p>
        </p:txBody>
      </p:sp>
    </p:spTree>
    <p:extLst>
      <p:ext uri="{BB962C8B-B14F-4D97-AF65-F5344CB8AC3E}">
        <p14:creationId xmlns:p14="http://schemas.microsoft.com/office/powerpoint/2010/main" val="2387861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B7757-FCA9-461F-878E-1D0F73F96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70CB0-C924-4594-9CB8-3948C612C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0DF4B0-8BE6-4BDD-830F-8F7176C122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9743" y="1027906"/>
            <a:ext cx="8672513" cy="4878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776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B87D3-CDE3-4264-9D86-CC1477C8B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RIPPERk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944F0B-2CC2-4F1F-8748-82C213AC5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Repeated Incremental Pruning to Produce Error Reduction</a:t>
            </a:r>
            <a:endParaRPr lang="hr-HR" dirty="0"/>
          </a:p>
          <a:p>
            <a:r>
              <a:rPr lang="hr-HR" dirty="0"/>
              <a:t>William W. Cohen 1995. – Fast Effective Rule Induction</a:t>
            </a:r>
          </a:p>
          <a:p>
            <a:r>
              <a:rPr lang="hr-HR" dirty="0"/>
              <a:t>Zbornik znanstvenih radova s dvaneste međunarodne konferencije strojnog učenja</a:t>
            </a:r>
          </a:p>
          <a:p>
            <a:r>
              <a:rPr lang="hr-HR" dirty="0"/>
              <a:t>Nastao na temelju algoritma IREP</a:t>
            </a:r>
          </a:p>
          <a:p>
            <a:r>
              <a:rPr lang="hr-HR" dirty="0"/>
              <a:t>Temelj za nastanak algortima SLIPPER</a:t>
            </a:r>
          </a:p>
          <a:p>
            <a:r>
              <a:rPr lang="hr-HR" dirty="0"/>
              <a:t>Faza izgradnje i faza optimizacije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677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4A51B-88BB-47B9-B294-9993DF2ED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Faza izgradnje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EA7DD-5661-44CE-8B13-83CE6D81E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Stvara inicijalni skup pravila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28E6F6-82DB-442A-8D2D-6BC2ABEE63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549" y="2776342"/>
            <a:ext cx="10024902" cy="3141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007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D8342-3F07-4E62-8ECA-E3B764FF3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Faza optimizacije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17A5-D98C-4708-BDE3-2A1209D1B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Ponavlja se k puta, najčešće 2 puta</a:t>
            </a:r>
          </a:p>
          <a:p>
            <a:r>
              <a:rPr lang="hr-HR" dirty="0"/>
              <a:t>Mjenja i optimira inicijalni skup pravila</a:t>
            </a:r>
          </a:p>
          <a:p>
            <a:r>
              <a:rPr lang="hr-HR" dirty="0"/>
              <a:t>Sastoji se od: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Faza generiranja varijanti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Faza završetka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Faza čišćenja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817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46B6E-C1DB-40BA-AE54-32B45612E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8D315-5AFC-462F-B151-56F11D0FC0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3DBC6E-DAE1-4FE1-9ECD-25436A2458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312" y="365125"/>
            <a:ext cx="9477375" cy="6064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546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225</Words>
  <Application>Microsoft Office PowerPoint</Application>
  <PresentationFormat>Widescreen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Implementacija i vrednovanje algoritma RIPPER za izgradnju pravila prekrivanja </vt:lpstr>
      <vt:lpstr>Strojno učenje</vt:lpstr>
      <vt:lpstr>Algoritmi prekrivanja</vt:lpstr>
      <vt:lpstr>IREP </vt:lpstr>
      <vt:lpstr>PowerPoint Presentation</vt:lpstr>
      <vt:lpstr>RIPPERk</vt:lpstr>
      <vt:lpstr>Faza izgradnje</vt:lpstr>
      <vt:lpstr>Faza optimizacije</vt:lpstr>
      <vt:lpstr>PowerPoint Presentation</vt:lpstr>
      <vt:lpstr>Implementacija</vt:lpstr>
      <vt:lpstr>Vrednovanje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Implemntacija i vrednovanje algoritma RIPPER za izgradnju pravila prekrivanja</dc:title>
  <dc:creator>Romano Barilar</dc:creator>
  <cp:lastModifiedBy>Romano Barilar</cp:lastModifiedBy>
  <cp:revision>24</cp:revision>
  <dcterms:created xsi:type="dcterms:W3CDTF">2018-07-04T19:09:11Z</dcterms:created>
  <dcterms:modified xsi:type="dcterms:W3CDTF">2018-07-05T06:44:14Z</dcterms:modified>
</cp:coreProperties>
</file>